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326"/>
    <a:srgbClr val="837870"/>
    <a:srgbClr val="00006D"/>
    <a:srgbClr val="B8824F"/>
    <a:srgbClr val="1E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 autoAdjust="0"/>
    <p:restoredTop sz="95699" autoAdjust="0"/>
  </p:normalViewPr>
  <p:slideViewPr>
    <p:cSldViewPr snapToGrid="0">
      <p:cViewPr varScale="1">
        <p:scale>
          <a:sx n="103" d="100"/>
          <a:sy n="103" d="100"/>
        </p:scale>
        <p:origin x="203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FE220-70C2-7E4E-B4BB-463A79772BB9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C6B8D-2850-B640-B073-F461E6211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5760"/>
            <a:ext cx="6400800" cy="1336548"/>
          </a:xfrm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AC3306-2C8C-8147-8754-AE03C091C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249C-79D8-EF4B-BB14-0D912ECE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3DB3-811F-3C40-80B1-6D617C7DD6B5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4F729-3F16-8B47-B0E2-47A6AC69FF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EE97372-F7CA-DD49-8B70-2AF666070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B7182A-68D5-0E4D-BD9D-562013C29D1F}"/>
              </a:ext>
            </a:extLst>
          </p:cNvPr>
          <p:cNvGrpSpPr/>
          <p:nvPr userDrawn="1"/>
        </p:nvGrpSpPr>
        <p:grpSpPr>
          <a:xfrm>
            <a:off x="1194101" y="2715074"/>
            <a:ext cx="6779110" cy="738664"/>
            <a:chOff x="1194101" y="2715074"/>
            <a:chExt cx="6779110" cy="738664"/>
          </a:xfrm>
        </p:grpSpPr>
        <p:grpSp>
          <p:nvGrpSpPr>
            <p:cNvPr id="8" name="Group 7"/>
            <p:cNvGrpSpPr/>
            <p:nvPr/>
          </p:nvGrpSpPr>
          <p:grpSpPr>
            <a:xfrm>
              <a:off x="1194101" y="3076333"/>
              <a:ext cx="6779110" cy="4278"/>
              <a:chOff x="1172584" y="1922930"/>
              <a:chExt cx="6779110" cy="4278"/>
            </a:xfrm>
            <a:effectLst>
              <a:outerShdw blurRad="38100" dist="12700" dir="16200000" rotWithShape="0">
                <a:prstClr val="black">
                  <a:alpha val="30000"/>
                </a:prstClr>
              </a:outerShdw>
            </a:effectLst>
          </p:grpSpPr>
          <p:cxnSp>
            <p:nvCxnSpPr>
              <p:cNvPr id="10" name="Straight Connector 9"/>
              <p:cNvCxnSpPr/>
              <p:nvPr/>
            </p:nvCxnSpPr>
            <p:spPr>
              <a:xfrm rot="10800000">
                <a:off x="1172584" y="1925620"/>
                <a:ext cx="3119718" cy="1588"/>
              </a:xfrm>
              <a:prstGeom prst="line">
                <a:avLst/>
              </a:prstGeom>
              <a:ln>
                <a:solidFill>
                  <a:srgbClr val="FAB326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cxnSpLocks/>
              </p:cNvCxnSpPr>
              <p:nvPr/>
            </p:nvCxnSpPr>
            <p:spPr>
              <a:xfrm rot="10800000">
                <a:off x="4831976" y="1922930"/>
                <a:ext cx="3119718" cy="1588"/>
              </a:xfrm>
              <a:prstGeom prst="line">
                <a:avLst/>
              </a:prstGeom>
              <a:ln>
                <a:solidFill>
                  <a:srgbClr val="FAB326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E6920E4-6633-1844-9017-E17994390BC1}"/>
                </a:ext>
              </a:extLst>
            </p:cNvPr>
            <p:cNvSpPr txBox="1"/>
            <p:nvPr userDrawn="1"/>
          </p:nvSpPr>
          <p:spPr>
            <a:xfrm>
              <a:off x="4255947" y="2715074"/>
              <a:ext cx="5396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aseline="0" dirty="0">
                  <a:solidFill>
                    <a:srgbClr val="FAB326"/>
                  </a:solidFill>
                  <a:latin typeface="Roboto" panose="02000000000000000000" pitchFamily="2" charset="0"/>
                </a:rPr>
                <a:t>❖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ctr"/>
          <a:lstStyle>
            <a:lvl1pPr marL="365760" indent="-365760">
              <a:buFont typeface="Wingdings" pitchFamily="2" charset="2"/>
              <a:buChar char="§"/>
              <a:defRPr/>
            </a:lvl1pPr>
            <a:lvl2pPr marL="777240" indent="-365760">
              <a:buFont typeface="Wingdings" pitchFamily="2" charset="2"/>
              <a:buChar char="§"/>
              <a:defRPr/>
            </a:lvl2pPr>
            <a:lvl3pPr marL="1143000" indent="-365760">
              <a:buFont typeface="Wingdings" pitchFamily="2" charset="2"/>
              <a:buChar char="§"/>
              <a:defRPr/>
            </a:lvl3pPr>
            <a:lvl4pPr marL="1508760" indent="-320040">
              <a:buFont typeface="Wingdings" pitchFamily="2" charset="2"/>
              <a:buChar char="§"/>
              <a:defRPr/>
            </a:lvl4pPr>
            <a:lvl5pPr marL="1828800" indent="-32004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AEDA-1139-214B-8A5C-F1FBA639584E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06095F36-84C4-BF41-BFF1-B3C67D7AF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47" y="779440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>
            <a:lvl1pPr marL="365760" indent="-365760">
              <a:buFont typeface="Wingdings" pitchFamily="2" charset="2"/>
              <a:buChar char="§"/>
              <a:defRPr/>
            </a:lvl1pPr>
            <a:lvl2pPr marL="777240" indent="-365760">
              <a:buFont typeface="Wingdings" pitchFamily="2" charset="2"/>
              <a:buChar char="§"/>
              <a:defRPr/>
            </a:lvl2pPr>
            <a:lvl3pPr marL="1143000" indent="-365760">
              <a:buFont typeface="Wingdings" pitchFamily="2" charset="2"/>
              <a:buChar char="§"/>
              <a:defRPr/>
            </a:lvl3pPr>
            <a:lvl4pPr marL="1508760" indent="-320040">
              <a:buFont typeface="Wingdings" pitchFamily="2" charset="2"/>
              <a:buChar char="§"/>
              <a:defRPr/>
            </a:lvl4pPr>
            <a:lvl5pPr marL="1828800" indent="-32004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3991-66D6-3F40-B58D-6612B2A362BA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9247" y="2917869"/>
            <a:ext cx="7745505" cy="3012004"/>
          </a:xfrm>
        </p:spPr>
        <p:txBody>
          <a:bodyPr>
            <a:normAutofit/>
          </a:bodyPr>
          <a:lstStyle>
            <a:lvl1pPr marL="365760" indent="-365760">
              <a:buFont typeface="Wingdings" pitchFamily="2" charset="2"/>
              <a:buChar char="§"/>
              <a:defRPr sz="2400"/>
            </a:lvl1pPr>
            <a:lvl2pPr marL="777240" indent="-365760">
              <a:buFont typeface="Wingdings" pitchFamily="2" charset="2"/>
              <a:buChar char="§"/>
              <a:defRPr sz="2000"/>
            </a:lvl2pPr>
            <a:lvl3pPr marL="1143000" indent="-365760">
              <a:buFont typeface="Wingdings" pitchFamily="2" charset="2"/>
              <a:buChar char="§"/>
              <a:defRPr sz="2000"/>
            </a:lvl3pPr>
            <a:lvl4pPr marL="1508760" indent="-320040">
              <a:buFont typeface="Wingdings" pitchFamily="2" charset="2"/>
              <a:buChar char="§"/>
              <a:defRPr sz="1800"/>
            </a:lvl4pPr>
            <a:lvl5pPr marL="1828800" indent="-32004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BAD6-7E50-EE49-BF68-66BC3D63D5FC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99247" y="1138256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A25928-D2D8-604F-9873-DC6B3B2351A0}"/>
              </a:ext>
            </a:extLst>
          </p:cNvPr>
          <p:cNvGrpSpPr/>
          <p:nvPr userDrawn="1"/>
        </p:nvGrpSpPr>
        <p:grpSpPr>
          <a:xfrm>
            <a:off x="1172584" y="2215966"/>
            <a:ext cx="6779110" cy="738664"/>
            <a:chOff x="1172584" y="1857150"/>
            <a:chExt cx="6779110" cy="738664"/>
          </a:xfrm>
        </p:grpSpPr>
        <p:sp>
          <p:nvSpPr>
            <p:cNvPr id="13" name="TextBox 12"/>
            <p:cNvSpPr txBox="1"/>
            <p:nvPr/>
          </p:nvSpPr>
          <p:spPr>
            <a:xfrm>
              <a:off x="4242577" y="1857150"/>
              <a:ext cx="6623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aseline="0" dirty="0">
                  <a:solidFill>
                    <a:srgbClr val="00006D"/>
                  </a:solidFill>
                  <a:latin typeface="Roboto" panose="02000000000000000000" pitchFamily="2" charset="0"/>
                </a:rPr>
                <a:t>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2241176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2226483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AB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172584" y="3062408"/>
            <a:ext cx="6779110" cy="738664"/>
            <a:chOff x="1172584" y="1556288"/>
            <a:chExt cx="6779110" cy="738664"/>
          </a:xfrm>
        </p:grpSpPr>
        <p:sp>
          <p:nvSpPr>
            <p:cNvPr id="9" name="TextBox 8"/>
            <p:cNvSpPr txBox="1"/>
            <p:nvPr/>
          </p:nvSpPr>
          <p:spPr>
            <a:xfrm>
              <a:off x="4247214" y="1556288"/>
              <a:ext cx="6623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aseline="0" dirty="0">
                  <a:solidFill>
                    <a:srgbClr val="00006D"/>
                  </a:solidFill>
                  <a:latin typeface="Roboto" panose="02000000000000000000" pitchFamily="2" charset="0"/>
                </a:rPr>
                <a:t>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040" y="1204857"/>
            <a:ext cx="7754713" cy="1155889"/>
          </a:xfrm>
        </p:spPr>
        <p:txBody>
          <a:bodyPr anchor="b"/>
          <a:lstStyle>
            <a:lvl1pPr algn="ctr">
              <a:defRPr sz="48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9248" y="3767316"/>
            <a:ext cx="7734747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0000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AEE4-D0F9-314A-909E-7CC5389FEF70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F0AE37-2E8E-DC4C-A39C-F056A31D5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C64E-A557-824D-9E2F-A2143BCFDE33}" type="datetime1">
              <a:rPr lang="en-US" smtClean="0"/>
              <a:t>11/25/25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5800" y="2650603"/>
            <a:ext cx="3803904" cy="3297647"/>
          </a:xfrm>
        </p:spPr>
        <p:txBody>
          <a:bodyPr/>
          <a:lstStyle>
            <a:lvl1pPr marL="365760" indent="-365760">
              <a:buFont typeface="Wingdings" pitchFamily="2" charset="2"/>
              <a:buChar char="§"/>
              <a:defRPr/>
            </a:lvl1pPr>
            <a:lvl2pPr marL="777240" indent="-365760">
              <a:buFont typeface="Wingdings" pitchFamily="2" charset="2"/>
              <a:buChar char="§"/>
              <a:defRPr/>
            </a:lvl2pPr>
            <a:lvl3pPr marL="1143000" indent="-365760">
              <a:buFont typeface="Wingdings" pitchFamily="2" charset="2"/>
              <a:buChar char="§"/>
              <a:defRPr/>
            </a:lvl3pPr>
            <a:lvl4pPr marL="1508760" indent="-320040">
              <a:buFont typeface="Wingdings" pitchFamily="2" charset="2"/>
              <a:buChar char="§"/>
              <a:defRPr/>
            </a:lvl4pPr>
            <a:lvl5pPr marL="1828800" indent="-32004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5151" y="2650603"/>
            <a:ext cx="3803904" cy="3302414"/>
          </a:xfrm>
        </p:spPr>
        <p:txBody>
          <a:bodyPr/>
          <a:lstStyle>
            <a:lvl1pPr marL="365760" indent="-365760">
              <a:buFont typeface="Wingdings" pitchFamily="2" charset="2"/>
              <a:buChar char="§"/>
              <a:defRPr/>
            </a:lvl1pPr>
            <a:lvl2pPr marL="777240" indent="-365760">
              <a:buFont typeface="Wingdings" pitchFamily="2" charset="2"/>
              <a:buChar char="§"/>
              <a:defRPr/>
            </a:lvl2pPr>
            <a:lvl3pPr marL="1143000" indent="-365760">
              <a:buFont typeface="Wingdings" pitchFamily="2" charset="2"/>
              <a:buChar char="§"/>
              <a:defRPr/>
            </a:lvl3pPr>
            <a:lvl4pPr marL="1508760" indent="-320040">
              <a:buFont typeface="Wingdings" pitchFamily="2" charset="2"/>
              <a:buChar char="§"/>
              <a:defRPr/>
            </a:lvl4pPr>
            <a:lvl5pPr marL="1828800" indent="-32004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C0B2E13-5DB6-1248-83DC-42B1C3B4A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47" y="1172979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51560" y="2587521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rgbClr val="83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8488" y="3294836"/>
            <a:ext cx="3803904" cy="2712425"/>
          </a:xfrm>
        </p:spPr>
        <p:txBody>
          <a:bodyPr/>
          <a:lstStyle>
            <a:lvl1pPr marL="365760" indent="-365760">
              <a:buFont typeface="Wingdings" pitchFamily="2" charset="2"/>
              <a:buChar char="§"/>
              <a:defRPr sz="2400"/>
            </a:lvl1pPr>
            <a:lvl2pPr marL="777240" indent="-365760">
              <a:buFont typeface="Wingdings" pitchFamily="2" charset="2"/>
              <a:buChar char="§"/>
              <a:defRPr sz="2000"/>
            </a:lvl2pPr>
            <a:lvl3pPr marL="1143000" indent="-365760">
              <a:buFont typeface="Wingdings" pitchFamily="2" charset="2"/>
              <a:buChar char="§"/>
              <a:defRPr sz="1800"/>
            </a:lvl3pPr>
            <a:lvl4pPr marL="1508760" indent="-320040">
              <a:buFont typeface="Wingdings" pitchFamily="2" charset="2"/>
              <a:buChar char="§"/>
              <a:defRPr sz="1600"/>
            </a:lvl4pPr>
            <a:lvl5pPr marL="1828800" indent="-320040"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02306" y="2587521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3291609"/>
            <a:ext cx="3799728" cy="2712425"/>
          </a:xfrm>
        </p:spPr>
        <p:txBody>
          <a:bodyPr/>
          <a:lstStyle>
            <a:lvl1pPr marL="365760" indent="-365760">
              <a:buFont typeface="Wingdings" pitchFamily="2" charset="2"/>
              <a:buChar char="§"/>
              <a:defRPr sz="2400"/>
            </a:lvl1pPr>
            <a:lvl2pPr marL="777240" indent="-365760">
              <a:buFont typeface="Wingdings" pitchFamily="2" charset="2"/>
              <a:buChar char="§"/>
              <a:defRPr sz="2000"/>
            </a:lvl2pPr>
            <a:lvl3pPr marL="1143000" indent="-365760">
              <a:buFont typeface="Wingdings" pitchFamily="2" charset="2"/>
              <a:buChar char="§"/>
              <a:defRPr sz="1800"/>
            </a:lvl3pPr>
            <a:lvl4pPr marL="1508760" indent="-320040">
              <a:buFont typeface="Wingdings" pitchFamily="2" charset="2"/>
              <a:buChar char="§"/>
              <a:defRPr sz="1600"/>
            </a:lvl4pPr>
            <a:lvl5pPr marL="1828800" indent="-320040"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BF7C-89C3-354C-8A3B-316BE14519C2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9650008B-701B-524F-9A97-253C41D50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47" y="1126681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fld id="{EF48B130-A49F-7948-A67E-840DF38773AB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fld id="{1BE9D7CD-C7AE-4F65-842D-A6865134376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82445" y="1913083"/>
            <a:ext cx="6779110" cy="738664"/>
            <a:chOff x="1172584" y="1555084"/>
            <a:chExt cx="6779110" cy="738664"/>
          </a:xfrm>
        </p:grpSpPr>
        <p:sp>
          <p:nvSpPr>
            <p:cNvPr id="14" name="TextBox 13"/>
            <p:cNvSpPr txBox="1"/>
            <p:nvPr/>
          </p:nvSpPr>
          <p:spPr>
            <a:xfrm>
              <a:off x="4228098" y="1555084"/>
              <a:ext cx="6623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aseline="0" dirty="0">
                  <a:solidFill>
                    <a:schemeClr val="tx2"/>
                  </a:solidFill>
                  <a:latin typeface="Roboto" panose="02000000000000000000" pitchFamily="2" charset="0"/>
                </a:rPr>
                <a:t>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0">
            <a:extLst>
              <a:ext uri="{FF2B5EF4-FFF2-40B4-BE49-F238E27FC236}">
                <a16:creationId xmlns:a16="http://schemas.microsoft.com/office/drawing/2014/main" id="{E65978A7-043C-9449-91B8-157CBDBA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47" y="941486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0219-E847-B14C-AFA8-D19209CA1027}" type="datetime1">
              <a:rPr lang="en-US" smtClean="0"/>
              <a:t>11/25/25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2001" y="972273"/>
            <a:ext cx="4116667" cy="5011838"/>
          </a:xfrm>
        </p:spPr>
        <p:txBody>
          <a:bodyPr anchor="ctr"/>
          <a:lstStyle>
            <a:lvl1pPr marL="365760" indent="-365760">
              <a:buFont typeface="Wingdings" pitchFamily="2" charset="2"/>
              <a:buChar char="§"/>
              <a:defRPr sz="2400"/>
            </a:lvl1pPr>
            <a:lvl2pPr marL="777240" indent="-365760">
              <a:buFont typeface="Wingdings" pitchFamily="2" charset="2"/>
              <a:buChar char="§"/>
              <a:defRPr sz="2200"/>
            </a:lvl2pPr>
            <a:lvl3pPr marL="1143000" indent="-365760">
              <a:buFont typeface="Wingdings" pitchFamily="2" charset="2"/>
              <a:buChar char="§"/>
              <a:defRPr sz="2000"/>
            </a:lvl3pPr>
            <a:lvl4pPr marL="1508760" indent="-320040">
              <a:buFont typeface="Wingdings" pitchFamily="2" charset="2"/>
              <a:buChar char="§"/>
              <a:defRPr sz="1800"/>
            </a:lvl4pPr>
            <a:lvl5pPr marL="1828800" indent="-320040">
              <a:buFont typeface="Wingdings" pitchFamily="2" charset="2"/>
              <a:buChar char="§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34579" y="3603812"/>
            <a:ext cx="3411725" cy="23802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4547-3805-BE44-9CD5-52CF044F429B}" type="datetime1">
              <a:rPr lang="en-US" smtClean="0"/>
              <a:t>11/25/25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5324306"/>
            <a:ext cx="7756264" cy="644729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E07E-0FED-844C-8601-0E93F8038B57}" type="datetime1">
              <a:rPr lang="en-US" smtClean="0"/>
              <a:t>11/25/25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1259514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559052"/>
            <a:ext cx="7745505" cy="3292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23660" y="6082486"/>
            <a:ext cx="9167660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E4BCCB5E-A760-9340-8FD1-4A105D7F3D92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FAB326"/>
                </a:solidFill>
                <a:latin typeface="Montserrat ExtraBold" pitchFamily="2" charset="77"/>
              </a:defRPr>
            </a:lvl1pPr>
          </a:lstStyle>
          <a:p>
            <a:fld id="{1BE9D7CD-C7AE-4F65-842D-A686513437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DB5180-23F5-1D4E-9CF8-10DCFEEE70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457200"/>
            <a:ext cx="1105072" cy="34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CB8BF-13BD-0F46-B4C0-6F6CD595F83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7958" y="6274614"/>
            <a:ext cx="2973275" cy="167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F1B32D-3355-8342-8333-E3404E07E07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Montserrat ExtraBold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§"/>
        <a:defRPr sz="16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E8964F-E246-F961-4A3B-55E43A43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1259514"/>
            <a:ext cx="7830207" cy="10542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Subtitle 2" descr="Text frame">
            <a:extLst>
              <a:ext uri="{FF2B5EF4-FFF2-40B4-BE49-F238E27FC236}">
                <a16:creationId xmlns:a16="http://schemas.microsoft.com/office/drawing/2014/main" id="{F62A8395-EB05-3742-9ACA-6E33DF577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21" y="3645760"/>
            <a:ext cx="7830207" cy="133654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Title">
            <a:extLst>
              <a:ext uri="{FF2B5EF4-FFF2-40B4-BE49-F238E27FC236}">
                <a16:creationId xmlns:a16="http://schemas.microsoft.com/office/drawing/2014/main" id="{CAFFF6FC-44A9-F94E-A421-4EB4FBBE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this slide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E228FA-28BE-4F43-82FB-054651A09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06333-6253-E64B-89CF-32435FB0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E493-F1B8-784B-8981-68F19381F103}" type="datetime1">
              <a:rPr lang="en-US" smtClean="0"/>
              <a:t>11/25/25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F1FC0-0119-C24B-BA0F-A344B1AF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0E1D37-2E87-9029-92ED-8884CD5AA1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2366" y="1142412"/>
            <a:ext cx="7756263" cy="10542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55A4F-6143-7E43-B3D7-BC01834F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169D-91F0-EE44-A4DF-31FE78A5062D}" type="datetime1">
              <a:rPr lang="en-US" smtClean="0"/>
              <a:t>11/25/25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BA2E37-0092-A34F-BED2-06BE1A1B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DA04-1BE1-FC49-9987-71FFB02B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08D1D-76C8-404A-B21E-A26166497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35A0D-8C24-2041-800C-F78FDD36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43D-E8FC-294D-9E5F-7332096A8A51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5000E-C6B9-554B-9EF6-E877849D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St. Mary Colors">
      <a:dk1>
        <a:sysClr val="windowText" lastClr="000000"/>
      </a:dk1>
      <a:lt1>
        <a:sysClr val="window" lastClr="FFFFFF"/>
      </a:lt1>
      <a:dk2>
        <a:srgbClr val="00205C"/>
      </a:dk2>
      <a:lt2>
        <a:srgbClr val="847870"/>
      </a:lt2>
      <a:accent1>
        <a:srgbClr val="F9E0A4"/>
      </a:accent1>
      <a:accent2>
        <a:srgbClr val="FFB81D"/>
      </a:accent2>
      <a:accent3>
        <a:srgbClr val="B7814F"/>
      </a:accent3>
      <a:accent4>
        <a:srgbClr val="0099A8"/>
      </a:accent4>
      <a:accent5>
        <a:srgbClr val="007935"/>
      </a:accent5>
      <a:accent6>
        <a:srgbClr val="D13238"/>
      </a:accent6>
      <a:hlink>
        <a:srgbClr val="CC9900"/>
      </a:hlink>
      <a:folHlink>
        <a:srgbClr val="FFFF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4480</TotalTime>
  <Words>21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Book Antiqua</vt:lpstr>
      <vt:lpstr>Calibri</vt:lpstr>
      <vt:lpstr>Montserrat ExtraBold</vt:lpstr>
      <vt:lpstr>Roboto</vt:lpstr>
      <vt:lpstr>Wingdings</vt:lpstr>
      <vt:lpstr>Hardcover</vt:lpstr>
      <vt:lpstr>Click to add title</vt:lpstr>
      <vt:lpstr>Title of this slide</vt:lpstr>
      <vt:lpstr>Slide title goes here</vt:lpstr>
      <vt:lpstr>Title goes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Caldwell, Amber N.</cp:lastModifiedBy>
  <cp:revision>242</cp:revision>
  <dcterms:created xsi:type="dcterms:W3CDTF">2016-08-16T00:41:31Z</dcterms:created>
  <dcterms:modified xsi:type="dcterms:W3CDTF">2025-11-25T16:26:26Z</dcterms:modified>
</cp:coreProperties>
</file>