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8"/>
  </p:notesMasterIdLst>
  <p:sldIdLst>
    <p:sldId id="256" r:id="rId2"/>
    <p:sldId id="261" r:id="rId3"/>
    <p:sldId id="260" r:id="rId4"/>
    <p:sldId id="259" r:id="rId5"/>
    <p:sldId id="262" r:id="rId6"/>
    <p:sldId id="263" r:id="rId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EA9D2"/>
    <a:srgbClr val="1B21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>
      <p:cViewPr varScale="1">
        <p:scale>
          <a:sx n="160" d="100"/>
          <a:sy n="160" d="100"/>
        </p:scale>
        <p:origin x="78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EAE5AD-4A40-E14C-90C6-EBCF382E54E5}" type="datetimeFigureOut">
              <a:rPr lang="en-US" smtClean="0"/>
              <a:t>2/9/26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24959E-8599-E642-8179-6F0E038E395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41617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1.jp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5.sv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svg"/><Relationship Id="rId7" Type="http://schemas.openxmlformats.org/officeDocument/2006/relationships/image" Target="../media/image5.sv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9.svg"/><Relationship Id="rId4" Type="http://schemas.openxmlformats.org/officeDocument/2006/relationships/image" Target="../media/image8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E97EBB8-3762-82FB-5AA6-77A0229B7A9A}"/>
              </a:ext>
            </a:extLst>
          </p:cNvPr>
          <p:cNvSpPr/>
          <p:nvPr userDrawn="1"/>
        </p:nvSpPr>
        <p:spPr>
          <a:xfrm>
            <a:off x="0" y="4667794"/>
            <a:ext cx="9144000" cy="475706"/>
          </a:xfrm>
          <a:prstGeom prst="rect">
            <a:avLst/>
          </a:prstGeom>
          <a:solidFill>
            <a:srgbClr val="1B214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01691" y="4767263"/>
            <a:ext cx="874667" cy="273844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9A739-6E68-0140-9046-7A931B1C88D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2/9/26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4767263"/>
            <a:ext cx="514350" cy="273844"/>
          </a:xfrm>
        </p:spPr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1BE9D7CD-C7AE-4F65-842D-A68651343760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FAB326"/>
                </a:solidFill>
                <a:effectLst/>
                <a:uLnTx/>
                <a:uFillTx/>
                <a:latin typeface="Montserrat ExtraBold" pitchFamily="2" charset="77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  <p:pic>
        <p:nvPicPr>
          <p:cNvPr id="17" name="Picture 16" descr="A blue and red flag with a triangle&#10;&#10;AI-generated content may be incorrect.">
            <a:extLst>
              <a:ext uri="{FF2B5EF4-FFF2-40B4-BE49-F238E27FC236}">
                <a16:creationId xmlns:a16="http://schemas.microsoft.com/office/drawing/2014/main" id="{1B400B22-93A3-22C1-A416-AD1C970A03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2410" y="0"/>
            <a:ext cx="191589" cy="766356"/>
          </a:xfrm>
          <a:prstGeom prst="rect">
            <a:avLst/>
          </a:prstGeom>
        </p:spPr>
      </p:pic>
      <p:pic>
        <p:nvPicPr>
          <p:cNvPr id="21" name="Graphic 20">
            <a:extLst>
              <a:ext uri="{FF2B5EF4-FFF2-40B4-BE49-F238E27FC236}">
                <a16:creationId xmlns:a16="http://schemas.microsoft.com/office/drawing/2014/main" id="{A6E9A126-391A-58D2-E513-5014F7EBE524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204652" y="4802585"/>
            <a:ext cx="2743200" cy="203200"/>
          </a:xfrm>
          <a:prstGeom prst="rect">
            <a:avLst/>
          </a:prstGeom>
        </p:spPr>
      </p:pic>
      <p:pic>
        <p:nvPicPr>
          <p:cNvPr id="24" name="Graphic 23">
            <a:extLst>
              <a:ext uri="{FF2B5EF4-FFF2-40B4-BE49-F238E27FC236}">
                <a16:creationId xmlns:a16="http://schemas.microsoft.com/office/drawing/2014/main" id="{B5085196-CF95-F003-A738-DF0790515824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4653" y="182649"/>
            <a:ext cx="1085203" cy="35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1270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1E97EBB8-3762-82FB-5AA6-77A0229B7A9A}"/>
              </a:ext>
            </a:extLst>
          </p:cNvPr>
          <p:cNvSpPr/>
          <p:nvPr userDrawn="1"/>
        </p:nvSpPr>
        <p:spPr>
          <a:xfrm>
            <a:off x="0" y="4667794"/>
            <a:ext cx="9144000" cy="475706"/>
          </a:xfrm>
          <a:prstGeom prst="rect">
            <a:avLst/>
          </a:prstGeom>
          <a:solidFill>
            <a:srgbClr val="5EA9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Graphic 10">
            <a:extLst>
              <a:ext uri="{FF2B5EF4-FFF2-40B4-BE49-F238E27FC236}">
                <a16:creationId xmlns:a16="http://schemas.microsoft.com/office/drawing/2014/main" id="{EE19DC0A-5FA1-6298-C8A5-BE991831F7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04652" y="4802585"/>
            <a:ext cx="2743200" cy="2032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01691" y="4767263"/>
            <a:ext cx="874667" cy="273844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1B2142"/>
                </a:solidFill>
              </a:defRPr>
            </a:lvl1pPr>
          </a:lstStyle>
          <a:p>
            <a:pPr algn="r" defTabSz="914400">
              <a:defRPr/>
            </a:pPr>
            <a:fld id="{FAB8A203-0C38-B846-8175-92802F08429B}" type="datetime1">
              <a:rPr lang="en-US" sz="1200" smtClean="0">
                <a:latin typeface="Roboto" panose="02000000000000000000" pitchFamily="2" charset="0"/>
                <a:ea typeface="Roboto" panose="02000000000000000000" pitchFamily="2" charset="0"/>
              </a:rPr>
              <a:t>2/9/26</a:t>
            </a:fld>
            <a:endParaRPr lang="en-US" sz="12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01000" y="4767263"/>
            <a:ext cx="514350" cy="273844"/>
          </a:xfrm>
        </p:spPr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>
                <a:solidFill>
                  <a:srgbClr val="1B2142"/>
                </a:solidFill>
              </a:defRPr>
            </a:lvl1pPr>
          </a:lstStyle>
          <a:p>
            <a:fld id="{1BE9D7CD-C7AE-4F65-842D-A68651343760}" type="slidenum">
              <a:rPr lang="en-US" sz="1200" b="1" smtClean="0">
                <a:latin typeface="Montserrat ExtraBold" pitchFamily="2" charset="77"/>
              </a:rPr>
              <a:pPr/>
              <a:t>‹#›</a:t>
            </a:fld>
            <a:endParaRPr lang="en-US" dirty="0"/>
          </a:p>
        </p:txBody>
      </p:sp>
      <p:pic>
        <p:nvPicPr>
          <p:cNvPr id="17" name="Picture 16" descr="A blue and red flag with a triangle&#10;&#10;AI-generated content may be incorrect.">
            <a:extLst>
              <a:ext uri="{FF2B5EF4-FFF2-40B4-BE49-F238E27FC236}">
                <a16:creationId xmlns:a16="http://schemas.microsoft.com/office/drawing/2014/main" id="{1B400B22-93A3-22C1-A416-AD1C970A034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952410" y="0"/>
            <a:ext cx="191589" cy="766356"/>
          </a:xfrm>
          <a:prstGeom prst="rect">
            <a:avLst/>
          </a:prstGeom>
        </p:spPr>
      </p:pic>
      <p:pic>
        <p:nvPicPr>
          <p:cNvPr id="12" name="Graphic 11">
            <a:extLst>
              <a:ext uri="{FF2B5EF4-FFF2-40B4-BE49-F238E27FC236}">
                <a16:creationId xmlns:a16="http://schemas.microsoft.com/office/drawing/2014/main" id="{018721DA-296D-2025-D58E-EE4861C52FA5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204653" y="182649"/>
            <a:ext cx="1085203" cy="35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69956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52400" y="4767263"/>
            <a:ext cx="963386" cy="273844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7D8958-2CA9-6E45-A075-7B6F0D2CCB4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2/9/26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328057" y="4767263"/>
            <a:ext cx="732064" cy="273844"/>
          </a:xfrm>
        </p:spPr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1BE9D7CD-C7AE-4F65-842D-A68651343760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Montserrat ExtraBold" pitchFamily="2" charset="77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 descr="A blue and red flag with a triangle&#10;&#10;AI-generated content may be incorrect.">
            <a:extLst>
              <a:ext uri="{FF2B5EF4-FFF2-40B4-BE49-F238E27FC236}">
                <a16:creationId xmlns:a16="http://schemas.microsoft.com/office/drawing/2014/main" id="{8D8BEBCC-3AD6-437E-A690-EE97C38F2C7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2410" y="324825"/>
            <a:ext cx="191589" cy="766356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813D2311-D8AE-6D7D-241C-A41820CA2C17}"/>
              </a:ext>
            </a:extLst>
          </p:cNvPr>
          <p:cNvSpPr/>
          <p:nvPr userDrawn="1"/>
        </p:nvSpPr>
        <p:spPr>
          <a:xfrm>
            <a:off x="0" y="-13166"/>
            <a:ext cx="9144000" cy="337991"/>
          </a:xfrm>
          <a:prstGeom prst="rect">
            <a:avLst/>
          </a:prstGeom>
          <a:solidFill>
            <a:srgbClr val="1B214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Graphic 8">
            <a:extLst>
              <a:ext uri="{FF2B5EF4-FFF2-40B4-BE49-F238E27FC236}">
                <a16:creationId xmlns:a16="http://schemas.microsoft.com/office/drawing/2014/main" id="{C29B8DAD-1F1D-E0C2-BB4C-1394A3B02D5A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68076" y="97494"/>
            <a:ext cx="2743200" cy="2032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E873CF0E-5FAC-B96B-DABF-1892ED2E309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72177" y="4600101"/>
            <a:ext cx="1085203" cy="35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987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13D2311-D8AE-6D7D-241C-A41820CA2C17}"/>
              </a:ext>
            </a:extLst>
          </p:cNvPr>
          <p:cNvSpPr/>
          <p:nvPr userDrawn="1"/>
        </p:nvSpPr>
        <p:spPr>
          <a:xfrm>
            <a:off x="0" y="-13166"/>
            <a:ext cx="9144000" cy="337991"/>
          </a:xfrm>
          <a:prstGeom prst="rect">
            <a:avLst/>
          </a:prstGeom>
          <a:solidFill>
            <a:srgbClr val="5EA9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6D93ECD0-805B-886B-7F9A-D77AE107A19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0788" y="103916"/>
            <a:ext cx="2743200" cy="203200"/>
          </a:xfrm>
          <a:prstGeom prst="rect">
            <a:avLst/>
          </a:prstGeom>
        </p:spPr>
      </p:pic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152400" y="4767263"/>
            <a:ext cx="963386" cy="273844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3766976-0321-E54B-B0A0-A0C683A97265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2/9/26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1328057" y="4767263"/>
            <a:ext cx="732064" cy="273844"/>
          </a:xfrm>
        </p:spPr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1BE9D7CD-C7AE-4F65-842D-A68651343760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Montserrat ExtraBold" pitchFamily="2" charset="77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lang="en-US" dirty="0"/>
          </a:p>
        </p:txBody>
      </p:sp>
      <p:pic>
        <p:nvPicPr>
          <p:cNvPr id="7" name="Picture 6" descr="A blue and red flag with a triangle&#10;&#10;AI-generated content may be incorrect.">
            <a:extLst>
              <a:ext uri="{FF2B5EF4-FFF2-40B4-BE49-F238E27FC236}">
                <a16:creationId xmlns:a16="http://schemas.microsoft.com/office/drawing/2014/main" id="{8D8BEBCC-3AD6-437E-A690-EE97C38F2C7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8952410" y="325097"/>
            <a:ext cx="191589" cy="766356"/>
          </a:xfrm>
          <a:prstGeom prst="rect">
            <a:avLst/>
          </a:prstGeom>
        </p:spPr>
      </p:pic>
      <p:pic>
        <p:nvPicPr>
          <p:cNvPr id="4" name="Graphic 3">
            <a:extLst>
              <a:ext uri="{FF2B5EF4-FFF2-40B4-BE49-F238E27FC236}">
                <a16:creationId xmlns:a16="http://schemas.microsoft.com/office/drawing/2014/main" id="{7031E2D0-AB32-ADA8-F8D3-0DA55CEB9CF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7872177" y="4600101"/>
            <a:ext cx="1085203" cy="35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813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0DACE45-2F70-2D64-529A-4B2C08862B63}"/>
              </a:ext>
            </a:extLst>
          </p:cNvPr>
          <p:cNvSpPr/>
          <p:nvPr userDrawn="1"/>
        </p:nvSpPr>
        <p:spPr>
          <a:xfrm>
            <a:off x="0" y="-13166"/>
            <a:ext cx="9144000" cy="337991"/>
          </a:xfrm>
          <a:prstGeom prst="rect">
            <a:avLst/>
          </a:prstGeom>
          <a:solidFill>
            <a:srgbClr val="1B214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1B2142"/>
              </a:solidFill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186016D9-D710-9837-20C7-9164B4EDA21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68076" y="97494"/>
            <a:ext cx="2743200" cy="2032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044119D-43F2-FFA9-682B-879CBBB6039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00828" y="-22950"/>
            <a:ext cx="1443172" cy="360793"/>
          </a:xfrm>
          <a:prstGeom prst="rect">
            <a:avLst/>
          </a:prstGeom>
        </p:spPr>
      </p:pic>
      <p:sp>
        <p:nvSpPr>
          <p:cNvPr id="11" name="Date Placeholder 2">
            <a:extLst>
              <a:ext uri="{FF2B5EF4-FFF2-40B4-BE49-F238E27FC236}">
                <a16:creationId xmlns:a16="http://schemas.microsoft.com/office/drawing/2014/main" id="{0F5EDAD2-FE4B-0C51-EA70-82BE812948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" y="4767263"/>
            <a:ext cx="963386" cy="273844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algn="r" defTabSz="914400">
              <a:defRPr/>
            </a:pPr>
            <a:fld id="{A726B189-CCF6-2149-AA92-5C73C95ECA45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2/9/26</a:t>
            </a:fld>
            <a:endParaRPr lang="en-US" sz="1200" dirty="0">
              <a:solidFill>
                <a:prstClr val="black">
                  <a:tint val="82000"/>
                </a:prst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BCA2E35E-F659-D0E4-F243-8F4D77936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28057" y="4767263"/>
            <a:ext cx="732064" cy="273844"/>
          </a:xfrm>
        </p:spPr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1BE9D7CD-C7AE-4F65-842D-A68651343760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Montserrat ExtraBold" pitchFamily="2" charset="77"/>
                <a:ea typeface="+mn-ea"/>
                <a:cs typeface="+mn-cs"/>
              </a:rPr>
              <a:pPr/>
              <a:t>‹#›</a:t>
            </a:fld>
            <a:endParaRPr lang="en-US" dirty="0"/>
          </a:p>
        </p:txBody>
      </p:sp>
      <p:pic>
        <p:nvPicPr>
          <p:cNvPr id="14" name="Graphic 13">
            <a:extLst>
              <a:ext uri="{FF2B5EF4-FFF2-40B4-BE49-F238E27FC236}">
                <a16:creationId xmlns:a16="http://schemas.microsoft.com/office/drawing/2014/main" id="{D1DCF778-6E22-FDF7-1BAF-84F3C958A1F0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72177" y="4600101"/>
            <a:ext cx="1085203" cy="35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30730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10DACE45-2F70-2D64-529A-4B2C08862B63}"/>
              </a:ext>
            </a:extLst>
          </p:cNvPr>
          <p:cNvSpPr/>
          <p:nvPr userDrawn="1"/>
        </p:nvSpPr>
        <p:spPr>
          <a:xfrm>
            <a:off x="0" y="-13166"/>
            <a:ext cx="9144000" cy="337991"/>
          </a:xfrm>
          <a:prstGeom prst="rect">
            <a:avLst/>
          </a:prstGeom>
          <a:solidFill>
            <a:srgbClr val="5EA9D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5EA9D2"/>
              </a:solidFill>
            </a:endParaRPr>
          </a:p>
        </p:txBody>
      </p:sp>
      <p:pic>
        <p:nvPicPr>
          <p:cNvPr id="2" name="Graphic 1">
            <a:extLst>
              <a:ext uri="{FF2B5EF4-FFF2-40B4-BE49-F238E27FC236}">
                <a16:creationId xmlns:a16="http://schemas.microsoft.com/office/drawing/2014/main" id="{2A7A7D44-1914-87C5-987B-DDE99105E19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70788" y="103916"/>
            <a:ext cx="2743200" cy="203200"/>
          </a:xfrm>
          <a:prstGeom prst="rect">
            <a:avLst/>
          </a:prstGeom>
        </p:spPr>
      </p:pic>
      <p:pic>
        <p:nvPicPr>
          <p:cNvPr id="10" name="Graphic 9">
            <a:extLst>
              <a:ext uri="{FF2B5EF4-FFF2-40B4-BE49-F238E27FC236}">
                <a16:creationId xmlns:a16="http://schemas.microsoft.com/office/drawing/2014/main" id="{F044119D-43F2-FFA9-682B-879CBBB6039C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00828" y="-22950"/>
            <a:ext cx="1443172" cy="360793"/>
          </a:xfrm>
          <a:prstGeom prst="rect">
            <a:avLst/>
          </a:prstGeom>
        </p:spPr>
      </p:pic>
      <p:sp>
        <p:nvSpPr>
          <p:cNvPr id="11" name="Date Placeholder 2">
            <a:extLst>
              <a:ext uri="{FF2B5EF4-FFF2-40B4-BE49-F238E27FC236}">
                <a16:creationId xmlns:a16="http://schemas.microsoft.com/office/drawing/2014/main" id="{0F5EDAD2-FE4B-0C51-EA70-82BE8129486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52400" y="4767263"/>
            <a:ext cx="963386" cy="273844"/>
          </a:xfrm>
        </p:spPr>
        <p:txBody>
          <a:bodyPr/>
          <a:lstStyle>
            <a:lvl1pPr marL="0" marR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pPr algn="r" defTabSz="914400">
              <a:defRPr/>
            </a:pPr>
            <a:fld id="{5F2A1CAE-381D-BE49-9A17-ECE4D6B30FC0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2/9/26</a:t>
            </a:fld>
            <a:endParaRPr lang="en-US" sz="1200" dirty="0">
              <a:solidFill>
                <a:prstClr val="black">
                  <a:tint val="82000"/>
                </a:prst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Slide Number Placeholder 4">
            <a:extLst>
              <a:ext uri="{FF2B5EF4-FFF2-40B4-BE49-F238E27FC236}">
                <a16:creationId xmlns:a16="http://schemas.microsoft.com/office/drawing/2014/main" id="{BCA2E35E-F659-D0E4-F243-8F4D779364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328057" y="4767263"/>
            <a:ext cx="732064" cy="273844"/>
          </a:xfrm>
        </p:spPr>
        <p:txBody>
          <a:bodyPr/>
          <a:lstStyle>
            <a:lvl1pPr marL="0" marR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lvl1pPr>
          </a:lstStyle>
          <a:p>
            <a:fld id="{1BE9D7CD-C7AE-4F65-842D-A68651343760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Montserrat ExtraBold" pitchFamily="2" charset="77"/>
                <a:ea typeface="+mn-ea"/>
                <a:cs typeface="+mn-cs"/>
              </a:rPr>
              <a:pPr/>
              <a:t>‹#›</a:t>
            </a:fld>
            <a:endParaRPr lang="en-US" dirty="0"/>
          </a:p>
        </p:txBody>
      </p:sp>
      <p:pic>
        <p:nvPicPr>
          <p:cNvPr id="4" name="Graphic 3">
            <a:extLst>
              <a:ext uri="{FF2B5EF4-FFF2-40B4-BE49-F238E27FC236}">
                <a16:creationId xmlns:a16="http://schemas.microsoft.com/office/drawing/2014/main" id="{20D1D4A0-B5AB-3EB0-9A20-2CE38CBDCD9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72177" y="4600101"/>
            <a:ext cx="1085203" cy="3567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9292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369218"/>
            <a:ext cx="7886700" cy="32635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0E3E2E2-DD8C-C340-BA95-971CA6B31349}" type="datetime1">
              <a:rPr lang="en-US" smtClean="0"/>
              <a:t>2/9/26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8DEF90C-08D5-9D4C-8B63-40CD667ADFA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1707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2" r:id="rId2"/>
    <p:sldLayoutId id="2147483666" r:id="rId3"/>
    <p:sldLayoutId id="2147483673" r:id="rId4"/>
    <p:sldLayoutId id="2147483667" r:id="rId5"/>
    <p:sldLayoutId id="2147483674" r:id="rId6"/>
  </p:sldLayoutIdLst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E3FE08A-9C14-1310-9914-BCFFD99D6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9D7CD-C7AE-4F65-842D-A68651343760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Montserrat ExtraBold" pitchFamily="2" charset="77"/>
                <a:ea typeface="+mn-ea"/>
                <a:cs typeface="+mn-cs"/>
              </a:rPr>
              <a:pPr/>
              <a:t>1</a:t>
            </a:fld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3D28004F-E24B-BCB3-FF5D-8FAE9876F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914400">
              <a:defRPr/>
            </a:pPr>
            <a:fld id="{5B17B871-EABE-E944-8A30-2F2A78B3DF7E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2/9/26</a:t>
            </a:fld>
            <a:endParaRPr lang="en-US" sz="1200" dirty="0">
              <a:solidFill>
                <a:prstClr val="black">
                  <a:tint val="82000"/>
                </a:prst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34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41AF8DE-D13A-8614-E205-1BD49F9AC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914400">
              <a:defRPr/>
            </a:pPr>
            <a:fld id="{5F2A1CAE-381D-BE49-9A17-ECE4D6B30FC0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2/9/26</a:t>
            </a:fld>
            <a:endParaRPr lang="en-US" sz="1200" dirty="0">
              <a:solidFill>
                <a:prstClr val="black">
                  <a:tint val="82000"/>
                </a:prstClr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E16FBB9B-9FC1-3C63-6764-AD4D7D4ACD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9D7CD-C7AE-4F65-842D-A68651343760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Montserrat ExtraBold" pitchFamily="2" charset="77"/>
                <a:ea typeface="+mn-ea"/>
                <a:cs typeface="+mn-cs"/>
              </a:rPr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85455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2E5C845-9E2B-33CA-53DE-FE4AE28D2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37D8958-2CA9-6E45-A075-7B6F0D2CCB4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2/9/26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DCA3BE0A-8FCB-481F-79A5-1EADCE9572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E9D7CD-C7AE-4F65-842D-A68651343760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Montserrat ExtraBold" pitchFamily="2" charset="77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3611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7E04DA3-6E59-C344-2B2D-7A0E1D4428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E9D7CD-C7AE-4F65-842D-A68651343760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Montserrat ExtraBold" pitchFamily="2" charset="77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29C53C1-A90E-BF91-50F8-55F9EAF92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F61F1-5A6C-1B42-92A1-827F64E5A8BA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82000"/>
                  </a:prstClr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2/9/26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82000"/>
                </a:prstClr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6176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0E4AEBE-DAEA-11BD-9DED-B26A41DD5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AA59A739-6E68-0140-9046-7A931B1C88D7}" type="datetime1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Roboto" panose="02000000000000000000" pitchFamily="2" charset="0"/>
                <a:ea typeface="Roboto" panose="02000000000000000000" pitchFamily="2" charset="0"/>
                <a:cs typeface="+mn-cs"/>
              </a:rPr>
              <a:t>2/9/26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Roboto" panose="02000000000000000000" pitchFamily="2" charset="0"/>
              <a:ea typeface="Roboto" panose="02000000000000000000" pitchFamily="2" charset="0"/>
              <a:cs typeface="+mn-cs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FA76CF99-D02A-565E-224B-B62DE9159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BE9D7CD-C7AE-4F65-842D-A68651343760}" type="slidenum">
              <a:rPr kumimoji="0" lang="en-US" sz="1200" b="1" i="0" u="none" strike="noStrike" kern="1200" cap="none" spc="0" normalizeH="0" baseline="0" noProof="0" smtClean="0">
                <a:ln>
                  <a:noFill/>
                </a:ln>
                <a:solidFill>
                  <a:srgbClr val="FAB326"/>
                </a:solidFill>
                <a:effectLst/>
                <a:uLnTx/>
                <a:uFillTx/>
                <a:latin typeface="Montserrat ExtraBold" pitchFamily="2" charset="77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51757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E93EC78-F614-83D5-B5A9-54EEDA195E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914400">
              <a:defRPr/>
            </a:pPr>
            <a:fld id="{FAB8A203-0C38-B846-8175-92802F08429B}" type="datetime1">
              <a:rPr lang="en-US" sz="1200" smtClean="0">
                <a:latin typeface="Roboto" panose="02000000000000000000" pitchFamily="2" charset="0"/>
                <a:ea typeface="Roboto" panose="02000000000000000000" pitchFamily="2" charset="0"/>
              </a:rPr>
              <a:t>2/9/26</a:t>
            </a:fld>
            <a:endParaRPr lang="en-US" sz="12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FC92B52-EAD9-9A0A-FD90-598F99C474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E9D7CD-C7AE-4F65-842D-A68651343760}" type="slidenum">
              <a:rPr lang="en-US" sz="1200" b="1" smtClean="0">
                <a:latin typeface="Montserrat ExtraBold" pitchFamily="2" charset="77"/>
              </a:rPr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03658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4057</TotalTime>
  <Words>12</Words>
  <Application>Microsoft Macintosh PowerPoint</Application>
  <PresentationFormat>On-screen Show (16:9)</PresentationFormat>
  <Paragraphs>12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Arial</vt:lpstr>
      <vt:lpstr>Montserrat ExtraBold</vt:lpstr>
      <vt:lpstr>Roboto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Oliver, Jennifer M</dc:creator>
  <cp:lastModifiedBy>Oliver, Jennifer M</cp:lastModifiedBy>
  <cp:revision>8</cp:revision>
  <dcterms:created xsi:type="dcterms:W3CDTF">2026-02-06T20:37:58Z</dcterms:created>
  <dcterms:modified xsi:type="dcterms:W3CDTF">2026-02-09T16:25:47Z</dcterms:modified>
</cp:coreProperties>
</file>